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430" r:id="rId3"/>
    <p:sldId id="431" r:id="rId4"/>
    <p:sldId id="432" r:id="rId5"/>
    <p:sldId id="433" r:id="rId6"/>
    <p:sldId id="434" r:id="rId7"/>
    <p:sldId id="435" r:id="rId8"/>
    <p:sldId id="436" r:id="rId9"/>
    <p:sldId id="437" r:id="rId10"/>
    <p:sldId id="438" r:id="rId11"/>
    <p:sldId id="439"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Gorbachov" userId="8459a7c7-b354-45d8-a56f-77640536e27f" providerId="ADAL" clId="{64015C41-7527-4E1F-AD0B-E480D3441E14}"/>
    <pc:docChg chg="modSld sldOrd">
      <pc:chgData name="Alex Gorbachov" userId="8459a7c7-b354-45d8-a56f-77640536e27f" providerId="ADAL" clId="{64015C41-7527-4E1F-AD0B-E480D3441E14}" dt="2022-11-20T12:36:41.997" v="1"/>
      <pc:docMkLst>
        <pc:docMk/>
      </pc:docMkLst>
      <pc:sldChg chg="ord">
        <pc:chgData name="Alex Gorbachov" userId="8459a7c7-b354-45d8-a56f-77640536e27f" providerId="ADAL" clId="{64015C41-7527-4E1F-AD0B-E480D3441E14}" dt="2022-11-20T12:36:41.997" v="1"/>
        <pc:sldMkLst>
          <pc:docMk/>
          <pc:sldMk cId="1816832597" sldId="430"/>
        </pc:sldMkLst>
      </pc:sldChg>
    </pc:docChg>
  </pc:docChgLst>
  <pc:docChgLst>
    <pc:chgData name="אלכס גורבצ'וב" userId="8459a7c7-b354-45d8-a56f-77640536e27f" providerId="ADAL" clId="{6EF3DCED-9431-4867-A0EE-4DDCE05EBC61}"/>
    <pc:docChg chg="undo redo custSel addSld delSld modSld">
      <pc:chgData name="אלכס גורבצ'וב" userId="8459a7c7-b354-45d8-a56f-77640536e27f" providerId="ADAL" clId="{6EF3DCED-9431-4867-A0EE-4DDCE05EBC61}" dt="2022-08-18T14:14:55.299" v="680" actId="403"/>
      <pc:docMkLst>
        <pc:docMk/>
      </pc:docMkLst>
      <pc:sldChg chg="modSp mod">
        <pc:chgData name="אלכס גורבצ'וב" userId="8459a7c7-b354-45d8-a56f-77640536e27f" providerId="ADAL" clId="{6EF3DCED-9431-4867-A0EE-4DDCE05EBC61}" dt="2022-08-18T12:42:47.068" v="45" actId="20577"/>
        <pc:sldMkLst>
          <pc:docMk/>
          <pc:sldMk cId="1816832597" sldId="430"/>
        </pc:sldMkLst>
        <pc:spChg chg="mod">
          <ac:chgData name="אלכס גורבצ'וב" userId="8459a7c7-b354-45d8-a56f-77640536e27f" providerId="ADAL" clId="{6EF3DCED-9431-4867-A0EE-4DDCE05EBC61}" dt="2022-08-18T12:42:47.068" v="45" actId="20577"/>
          <ac:spMkLst>
            <pc:docMk/>
            <pc:sldMk cId="1816832597" sldId="430"/>
            <ac:spMk id="9" creationId="{0AD16726-3C21-C04F-83A6-F10CC5F0A22E}"/>
          </ac:spMkLst>
        </pc:spChg>
        <pc:picChg chg="mod">
          <ac:chgData name="אלכס גורבצ'וב" userId="8459a7c7-b354-45d8-a56f-77640536e27f" providerId="ADAL" clId="{6EF3DCED-9431-4867-A0EE-4DDCE05EBC61}" dt="2022-08-18T12:42:07.986" v="41" actId="1076"/>
          <ac:picMkLst>
            <pc:docMk/>
            <pc:sldMk cId="1816832597" sldId="430"/>
            <ac:picMk id="2050" creationId="{D3CED5DD-5929-885D-B077-4275F69B6F28}"/>
          </ac:picMkLst>
        </pc:picChg>
      </pc:sldChg>
      <pc:sldChg chg="modSp add mod">
        <pc:chgData name="אלכס גורבצ'וב" userId="8459a7c7-b354-45d8-a56f-77640536e27f" providerId="ADAL" clId="{6EF3DCED-9431-4867-A0EE-4DDCE05EBC61}" dt="2022-08-18T12:53:09.687" v="171" actId="404"/>
        <pc:sldMkLst>
          <pc:docMk/>
          <pc:sldMk cId="3744399140" sldId="431"/>
        </pc:sldMkLst>
        <pc:spChg chg="mod">
          <ac:chgData name="אלכס גורבצ'וב" userId="8459a7c7-b354-45d8-a56f-77640536e27f" providerId="ADAL" clId="{6EF3DCED-9431-4867-A0EE-4DDCE05EBC61}" dt="2022-08-18T12:53:09.687" v="171" actId="404"/>
          <ac:spMkLst>
            <pc:docMk/>
            <pc:sldMk cId="3744399140" sldId="431"/>
            <ac:spMk id="9" creationId="{0AD16726-3C21-C04F-83A6-F10CC5F0A22E}"/>
          </ac:spMkLst>
        </pc:spChg>
        <pc:picChg chg="mod">
          <ac:chgData name="אלכס גורבצ'וב" userId="8459a7c7-b354-45d8-a56f-77640536e27f" providerId="ADAL" clId="{6EF3DCED-9431-4867-A0EE-4DDCE05EBC61}" dt="2022-08-18T12:51:38.186" v="157" actId="1076"/>
          <ac:picMkLst>
            <pc:docMk/>
            <pc:sldMk cId="3744399140" sldId="431"/>
            <ac:picMk id="2050" creationId="{D3CED5DD-5929-885D-B077-4275F69B6F28}"/>
          </ac:picMkLst>
        </pc:picChg>
      </pc:sldChg>
      <pc:sldChg chg="modSp add mod">
        <pc:chgData name="אלכס גורבצ'וב" userId="8459a7c7-b354-45d8-a56f-77640536e27f" providerId="ADAL" clId="{6EF3DCED-9431-4867-A0EE-4DDCE05EBC61}" dt="2022-08-18T12:55:50.852" v="213" actId="2710"/>
        <pc:sldMkLst>
          <pc:docMk/>
          <pc:sldMk cId="935108969" sldId="432"/>
        </pc:sldMkLst>
        <pc:spChg chg="mod">
          <ac:chgData name="אלכס גורבצ'וב" userId="8459a7c7-b354-45d8-a56f-77640536e27f" providerId="ADAL" clId="{6EF3DCED-9431-4867-A0EE-4DDCE05EBC61}" dt="2022-08-18T12:55:50.852" v="213" actId="2710"/>
          <ac:spMkLst>
            <pc:docMk/>
            <pc:sldMk cId="935108969" sldId="432"/>
            <ac:spMk id="9" creationId="{0AD16726-3C21-C04F-83A6-F10CC5F0A22E}"/>
          </ac:spMkLst>
        </pc:spChg>
        <pc:picChg chg="mod">
          <ac:chgData name="אלכס גורבצ'וב" userId="8459a7c7-b354-45d8-a56f-77640536e27f" providerId="ADAL" clId="{6EF3DCED-9431-4867-A0EE-4DDCE05EBC61}" dt="2022-08-18T12:51:32.282" v="155" actId="1076"/>
          <ac:picMkLst>
            <pc:docMk/>
            <pc:sldMk cId="935108969" sldId="432"/>
            <ac:picMk id="2050" creationId="{D3CED5DD-5929-885D-B077-4275F69B6F28}"/>
          </ac:picMkLst>
        </pc:picChg>
      </pc:sldChg>
      <pc:sldChg chg="modSp add mod">
        <pc:chgData name="אלכס גורבצ'וב" userId="8459a7c7-b354-45d8-a56f-77640536e27f" providerId="ADAL" clId="{6EF3DCED-9431-4867-A0EE-4DDCE05EBC61}" dt="2022-08-18T12:55:59.239" v="215" actId="404"/>
        <pc:sldMkLst>
          <pc:docMk/>
          <pc:sldMk cId="2675403579" sldId="433"/>
        </pc:sldMkLst>
        <pc:spChg chg="mod">
          <ac:chgData name="אלכס גורבצ'וב" userId="8459a7c7-b354-45d8-a56f-77640536e27f" providerId="ADAL" clId="{6EF3DCED-9431-4867-A0EE-4DDCE05EBC61}" dt="2022-08-18T12:55:59.239" v="215" actId="404"/>
          <ac:spMkLst>
            <pc:docMk/>
            <pc:sldMk cId="2675403579" sldId="433"/>
            <ac:spMk id="9" creationId="{0AD16726-3C21-C04F-83A6-F10CC5F0A22E}"/>
          </ac:spMkLst>
        </pc:spChg>
      </pc:sldChg>
      <pc:sldChg chg="modSp add mod">
        <pc:chgData name="אלכס גורבצ'וב" userId="8459a7c7-b354-45d8-a56f-77640536e27f" providerId="ADAL" clId="{6EF3DCED-9431-4867-A0EE-4DDCE05EBC61}" dt="2022-08-18T13:53:59.980" v="475" actId="1076"/>
        <pc:sldMkLst>
          <pc:docMk/>
          <pc:sldMk cId="2254245945" sldId="434"/>
        </pc:sldMkLst>
        <pc:spChg chg="mod">
          <ac:chgData name="אלכס גורבצ'וב" userId="8459a7c7-b354-45d8-a56f-77640536e27f" providerId="ADAL" clId="{6EF3DCED-9431-4867-A0EE-4DDCE05EBC61}" dt="2022-08-18T13:21:06.849" v="253" actId="404"/>
          <ac:spMkLst>
            <pc:docMk/>
            <pc:sldMk cId="2254245945" sldId="434"/>
            <ac:spMk id="9" creationId="{0AD16726-3C21-C04F-83A6-F10CC5F0A22E}"/>
          </ac:spMkLst>
        </pc:spChg>
        <pc:picChg chg="mod">
          <ac:chgData name="אלכס גורבצ'וב" userId="8459a7c7-b354-45d8-a56f-77640536e27f" providerId="ADAL" clId="{6EF3DCED-9431-4867-A0EE-4DDCE05EBC61}" dt="2022-08-18T13:53:59.980" v="475" actId="1076"/>
          <ac:picMkLst>
            <pc:docMk/>
            <pc:sldMk cId="2254245945" sldId="434"/>
            <ac:picMk id="2050" creationId="{D3CED5DD-5929-885D-B077-4275F69B6F28}"/>
          </ac:picMkLst>
        </pc:picChg>
      </pc:sldChg>
      <pc:sldChg chg="addSp delSp modSp add mod">
        <pc:chgData name="אלכס גורבצ'וב" userId="8459a7c7-b354-45d8-a56f-77640536e27f" providerId="ADAL" clId="{6EF3DCED-9431-4867-A0EE-4DDCE05EBC61}" dt="2022-08-18T13:55:11.372" v="485" actId="1076"/>
        <pc:sldMkLst>
          <pc:docMk/>
          <pc:sldMk cId="3599765117" sldId="435"/>
        </pc:sldMkLst>
        <pc:spChg chg="add del">
          <ac:chgData name="אלכס גורבצ'וב" userId="8459a7c7-b354-45d8-a56f-77640536e27f" providerId="ADAL" clId="{6EF3DCED-9431-4867-A0EE-4DDCE05EBC61}" dt="2022-08-18T13:26:07.662" v="308" actId="11529"/>
          <ac:spMkLst>
            <pc:docMk/>
            <pc:sldMk cId="3599765117" sldId="435"/>
            <ac:spMk id="2" creationId="{085CA9D2-8FBD-1609-6D55-F757D5E14752}"/>
          </ac:spMkLst>
        </pc:spChg>
        <pc:spChg chg="mod">
          <ac:chgData name="אלכס גורבצ'וב" userId="8459a7c7-b354-45d8-a56f-77640536e27f" providerId="ADAL" clId="{6EF3DCED-9431-4867-A0EE-4DDCE05EBC61}" dt="2022-08-18T13:34:46.855" v="434" actId="404"/>
          <ac:spMkLst>
            <pc:docMk/>
            <pc:sldMk cId="3599765117" sldId="435"/>
            <ac:spMk id="9" creationId="{0AD16726-3C21-C04F-83A6-F10CC5F0A22E}"/>
          </ac:spMkLst>
        </pc:spChg>
        <pc:picChg chg="add mod">
          <ac:chgData name="אלכס גורבצ'וב" userId="8459a7c7-b354-45d8-a56f-77640536e27f" providerId="ADAL" clId="{6EF3DCED-9431-4867-A0EE-4DDCE05EBC61}" dt="2022-08-18T13:55:11.372" v="485" actId="1076"/>
          <ac:picMkLst>
            <pc:docMk/>
            <pc:sldMk cId="3599765117" sldId="435"/>
            <ac:picMk id="5" creationId="{75B29E4A-5BD3-64C8-C8D7-1267C17E24DE}"/>
          </ac:picMkLst>
        </pc:picChg>
        <pc:picChg chg="add mod">
          <ac:chgData name="אלכס גורבצ'וב" userId="8459a7c7-b354-45d8-a56f-77640536e27f" providerId="ADAL" clId="{6EF3DCED-9431-4867-A0EE-4DDCE05EBC61}" dt="2022-08-18T13:54:14.466" v="478" actId="167"/>
          <ac:picMkLst>
            <pc:docMk/>
            <pc:sldMk cId="3599765117" sldId="435"/>
            <ac:picMk id="10" creationId="{21C5F984-4278-910F-2B85-1CFFC5AD02CC}"/>
          </ac:picMkLst>
        </pc:picChg>
        <pc:picChg chg="del mod">
          <ac:chgData name="אלכס גורבצ'וב" userId="8459a7c7-b354-45d8-a56f-77640536e27f" providerId="ADAL" clId="{6EF3DCED-9431-4867-A0EE-4DDCE05EBC61}" dt="2022-08-18T13:54:04.157" v="476" actId="478"/>
          <ac:picMkLst>
            <pc:docMk/>
            <pc:sldMk cId="3599765117" sldId="435"/>
            <ac:picMk id="2050" creationId="{D3CED5DD-5929-885D-B077-4275F69B6F28}"/>
          </ac:picMkLst>
        </pc:picChg>
      </pc:sldChg>
      <pc:sldChg chg="addSp delSp modSp add mod">
        <pc:chgData name="אלכס גורבצ'וב" userId="8459a7c7-b354-45d8-a56f-77640536e27f" providerId="ADAL" clId="{6EF3DCED-9431-4867-A0EE-4DDCE05EBC61}" dt="2022-08-18T13:55:26.077" v="489" actId="1076"/>
        <pc:sldMkLst>
          <pc:docMk/>
          <pc:sldMk cId="2259867259" sldId="436"/>
        </pc:sldMkLst>
        <pc:spChg chg="mod">
          <ac:chgData name="אלכס גורבצ'וב" userId="8459a7c7-b354-45d8-a56f-77640536e27f" providerId="ADAL" clId="{6EF3DCED-9431-4867-A0EE-4DDCE05EBC61}" dt="2022-08-18T13:39:09.375" v="472" actId="403"/>
          <ac:spMkLst>
            <pc:docMk/>
            <pc:sldMk cId="2259867259" sldId="436"/>
            <ac:spMk id="9" creationId="{0AD16726-3C21-C04F-83A6-F10CC5F0A22E}"/>
          </ac:spMkLst>
        </pc:spChg>
        <pc:picChg chg="del mod">
          <ac:chgData name="אלכס גורבצ'וב" userId="8459a7c7-b354-45d8-a56f-77640536e27f" providerId="ADAL" clId="{6EF3DCED-9431-4867-A0EE-4DDCE05EBC61}" dt="2022-08-18T13:55:15.712" v="487" actId="478"/>
          <ac:picMkLst>
            <pc:docMk/>
            <pc:sldMk cId="2259867259" sldId="436"/>
            <ac:picMk id="5" creationId="{75B29E4A-5BD3-64C8-C8D7-1267C17E24DE}"/>
          </ac:picMkLst>
        </pc:picChg>
        <pc:picChg chg="add mod">
          <ac:chgData name="אלכס גורבצ'וב" userId="8459a7c7-b354-45d8-a56f-77640536e27f" providerId="ADAL" clId="{6EF3DCED-9431-4867-A0EE-4DDCE05EBC61}" dt="2022-08-18T13:55:20.242" v="488"/>
          <ac:picMkLst>
            <pc:docMk/>
            <pc:sldMk cId="2259867259" sldId="436"/>
            <ac:picMk id="8" creationId="{892428E5-2652-93DD-7BC1-5C17DAD06743}"/>
          </ac:picMkLst>
        </pc:picChg>
        <pc:picChg chg="add mod">
          <ac:chgData name="אלכס גורבצ'וב" userId="8459a7c7-b354-45d8-a56f-77640536e27f" providerId="ADAL" clId="{6EF3DCED-9431-4867-A0EE-4DDCE05EBC61}" dt="2022-08-18T13:55:26.077" v="489" actId="1076"/>
          <ac:picMkLst>
            <pc:docMk/>
            <pc:sldMk cId="2259867259" sldId="436"/>
            <ac:picMk id="10" creationId="{011B83E6-1CE4-01A0-0393-EBF31BCCBFB8}"/>
          </ac:picMkLst>
        </pc:picChg>
        <pc:picChg chg="del">
          <ac:chgData name="אלכס גורבצ'וב" userId="8459a7c7-b354-45d8-a56f-77640536e27f" providerId="ADAL" clId="{6EF3DCED-9431-4867-A0EE-4DDCE05EBC61}" dt="2022-08-18T13:55:14.955" v="486" actId="478"/>
          <ac:picMkLst>
            <pc:docMk/>
            <pc:sldMk cId="2259867259" sldId="436"/>
            <ac:picMk id="2050" creationId="{D3CED5DD-5929-885D-B077-4275F69B6F28}"/>
          </ac:picMkLst>
        </pc:picChg>
      </pc:sldChg>
      <pc:sldChg chg="modSp add mod">
        <pc:chgData name="אלכס גורבצ'וב" userId="8459a7c7-b354-45d8-a56f-77640536e27f" providerId="ADAL" clId="{6EF3DCED-9431-4867-A0EE-4DDCE05EBC61}" dt="2022-08-18T14:06:28.869" v="627" actId="20577"/>
        <pc:sldMkLst>
          <pc:docMk/>
          <pc:sldMk cId="534195489" sldId="437"/>
        </pc:sldMkLst>
        <pc:spChg chg="mod">
          <ac:chgData name="אלכס גורבצ'וב" userId="8459a7c7-b354-45d8-a56f-77640536e27f" providerId="ADAL" clId="{6EF3DCED-9431-4867-A0EE-4DDCE05EBC61}" dt="2022-08-18T14:06:28.869" v="627" actId="20577"/>
          <ac:spMkLst>
            <pc:docMk/>
            <pc:sldMk cId="534195489" sldId="437"/>
            <ac:spMk id="9" creationId="{0AD16726-3C21-C04F-83A6-F10CC5F0A22E}"/>
          </ac:spMkLst>
        </pc:spChg>
        <pc:picChg chg="mod">
          <ac:chgData name="אלכס גורבצ'וב" userId="8459a7c7-b354-45d8-a56f-77640536e27f" providerId="ADAL" clId="{6EF3DCED-9431-4867-A0EE-4DDCE05EBC61}" dt="2022-08-18T14:04:59.206" v="626" actId="167"/>
          <ac:picMkLst>
            <pc:docMk/>
            <pc:sldMk cId="534195489" sldId="437"/>
            <ac:picMk id="8" creationId="{892428E5-2652-93DD-7BC1-5C17DAD06743}"/>
          </ac:picMkLst>
        </pc:picChg>
        <pc:picChg chg="mod ord">
          <ac:chgData name="אלכס גורבצ'וב" userId="8459a7c7-b354-45d8-a56f-77640536e27f" providerId="ADAL" clId="{6EF3DCED-9431-4867-A0EE-4DDCE05EBC61}" dt="2022-08-18T14:04:49.746" v="624" actId="167"/>
          <ac:picMkLst>
            <pc:docMk/>
            <pc:sldMk cId="534195489" sldId="437"/>
            <ac:picMk id="10" creationId="{011B83E6-1CE4-01A0-0393-EBF31BCCBFB8}"/>
          </ac:picMkLst>
        </pc:picChg>
      </pc:sldChg>
      <pc:sldChg chg="modSp add del mod">
        <pc:chgData name="אלכס גורבצ'וב" userId="8459a7c7-b354-45d8-a56f-77640536e27f" providerId="ADAL" clId="{6EF3DCED-9431-4867-A0EE-4DDCE05EBC61}" dt="2022-08-18T13:55:37.707" v="490" actId="2696"/>
        <pc:sldMkLst>
          <pc:docMk/>
          <pc:sldMk cId="2423148622" sldId="437"/>
        </pc:sldMkLst>
        <pc:spChg chg="mod">
          <ac:chgData name="אלכס גורבצ'וב" userId="8459a7c7-b354-45d8-a56f-77640536e27f" providerId="ADAL" clId="{6EF3DCED-9431-4867-A0EE-4DDCE05EBC61}" dt="2022-08-18T13:36:10.337" v="448" actId="20577"/>
          <ac:spMkLst>
            <pc:docMk/>
            <pc:sldMk cId="2423148622" sldId="437"/>
            <ac:spMk id="9" creationId="{0AD16726-3C21-C04F-83A6-F10CC5F0A22E}"/>
          </ac:spMkLst>
        </pc:spChg>
        <pc:picChg chg="mod">
          <ac:chgData name="אלכס גורבצ'וב" userId="8459a7c7-b354-45d8-a56f-77640536e27f" providerId="ADAL" clId="{6EF3DCED-9431-4867-A0EE-4DDCE05EBC61}" dt="2022-08-18T13:36:06.681" v="447" actId="1037"/>
          <ac:picMkLst>
            <pc:docMk/>
            <pc:sldMk cId="2423148622" sldId="437"/>
            <ac:picMk id="5" creationId="{75B29E4A-5BD3-64C8-C8D7-1267C17E24DE}"/>
          </ac:picMkLst>
        </pc:picChg>
      </pc:sldChg>
      <pc:sldChg chg="modSp add mod">
        <pc:chgData name="אלכס גורבצ'וב" userId="8459a7c7-b354-45d8-a56f-77640536e27f" providerId="ADAL" clId="{6EF3DCED-9431-4867-A0EE-4DDCE05EBC61}" dt="2022-08-18T14:10:00.809" v="638" actId="12"/>
        <pc:sldMkLst>
          <pc:docMk/>
          <pc:sldMk cId="1757524369" sldId="438"/>
        </pc:sldMkLst>
        <pc:spChg chg="mod">
          <ac:chgData name="אלכס גורבצ'וב" userId="8459a7c7-b354-45d8-a56f-77640536e27f" providerId="ADAL" clId="{6EF3DCED-9431-4867-A0EE-4DDCE05EBC61}" dt="2022-08-18T14:10:00.809" v="638" actId="12"/>
          <ac:spMkLst>
            <pc:docMk/>
            <pc:sldMk cId="1757524369" sldId="438"/>
            <ac:spMk id="9" creationId="{0AD16726-3C21-C04F-83A6-F10CC5F0A22E}"/>
          </ac:spMkLst>
        </pc:spChg>
      </pc:sldChg>
      <pc:sldChg chg="modSp add mod">
        <pc:chgData name="אלכס גורבצ'וב" userId="8459a7c7-b354-45d8-a56f-77640536e27f" providerId="ADAL" clId="{6EF3DCED-9431-4867-A0EE-4DDCE05EBC61}" dt="2022-08-18T14:14:55.299" v="680" actId="403"/>
        <pc:sldMkLst>
          <pc:docMk/>
          <pc:sldMk cId="2279831375" sldId="439"/>
        </pc:sldMkLst>
        <pc:spChg chg="mod">
          <ac:chgData name="אלכס גורבצ'וב" userId="8459a7c7-b354-45d8-a56f-77640536e27f" providerId="ADAL" clId="{6EF3DCED-9431-4867-A0EE-4DDCE05EBC61}" dt="2022-08-18T14:14:55.299" v="680" actId="403"/>
          <ac:spMkLst>
            <pc:docMk/>
            <pc:sldMk cId="2279831375" sldId="439"/>
            <ac:spMk id="9" creationId="{0AD16726-3C21-C04F-83A6-F10CC5F0A22E}"/>
          </ac:spMkLst>
        </pc:spChg>
      </pc:sldChg>
      <pc:sldChg chg="del">
        <pc:chgData name="אלכס גורבצ'וב" userId="8459a7c7-b354-45d8-a56f-77640536e27f" providerId="ADAL" clId="{6EF3DCED-9431-4867-A0EE-4DDCE05EBC61}" dt="2022-08-18T11:56:11.822" v="0" actId="47"/>
        <pc:sldMkLst>
          <pc:docMk/>
          <pc:sldMk cId="421286489" sldId="461"/>
        </pc:sldMkLst>
      </pc:sldChg>
      <pc:sldChg chg="del">
        <pc:chgData name="אלכס גורבצ'וב" userId="8459a7c7-b354-45d8-a56f-77640536e27f" providerId="ADAL" clId="{6EF3DCED-9431-4867-A0EE-4DDCE05EBC61}" dt="2022-08-18T11:56:11.822" v="0" actId="47"/>
        <pc:sldMkLst>
          <pc:docMk/>
          <pc:sldMk cId="3650998143" sldId="472"/>
        </pc:sldMkLst>
      </pc:sldChg>
      <pc:sldChg chg="del">
        <pc:chgData name="אלכס גורבצ'וב" userId="8459a7c7-b354-45d8-a56f-77640536e27f" providerId="ADAL" clId="{6EF3DCED-9431-4867-A0EE-4DDCE05EBC61}" dt="2022-08-18T11:56:11.822" v="0" actId="47"/>
        <pc:sldMkLst>
          <pc:docMk/>
          <pc:sldMk cId="3387586663" sldId="475"/>
        </pc:sldMkLst>
      </pc:sldChg>
      <pc:sldChg chg="del">
        <pc:chgData name="אלכס גורבצ'וב" userId="8459a7c7-b354-45d8-a56f-77640536e27f" providerId="ADAL" clId="{6EF3DCED-9431-4867-A0EE-4DDCE05EBC61}" dt="2022-08-18T11:56:11.822" v="0" actId="47"/>
        <pc:sldMkLst>
          <pc:docMk/>
          <pc:sldMk cId="1117658813" sldId="476"/>
        </pc:sldMkLst>
      </pc:sldChg>
      <pc:sldChg chg="del">
        <pc:chgData name="אלכס גורבצ'וב" userId="8459a7c7-b354-45d8-a56f-77640536e27f" providerId="ADAL" clId="{6EF3DCED-9431-4867-A0EE-4DDCE05EBC61}" dt="2022-08-18T11:56:11.822" v="0" actId="47"/>
        <pc:sldMkLst>
          <pc:docMk/>
          <pc:sldMk cId="3565920306" sldId="477"/>
        </pc:sldMkLst>
      </pc:sldChg>
      <pc:sldChg chg="del">
        <pc:chgData name="אלכס גורבצ'וב" userId="8459a7c7-b354-45d8-a56f-77640536e27f" providerId="ADAL" clId="{6EF3DCED-9431-4867-A0EE-4DDCE05EBC61}" dt="2022-08-18T11:56:11.822" v="0" actId="47"/>
        <pc:sldMkLst>
          <pc:docMk/>
          <pc:sldMk cId="2615142997" sldId="478"/>
        </pc:sldMkLst>
      </pc:sldChg>
      <pc:sldChg chg="del">
        <pc:chgData name="אלכס גורבצ'וב" userId="8459a7c7-b354-45d8-a56f-77640536e27f" providerId="ADAL" clId="{6EF3DCED-9431-4867-A0EE-4DDCE05EBC61}" dt="2022-08-18T11:56:11.822" v="0" actId="47"/>
        <pc:sldMkLst>
          <pc:docMk/>
          <pc:sldMk cId="1387466641" sldId="479"/>
        </pc:sldMkLst>
      </pc:sldChg>
      <pc:sldChg chg="del">
        <pc:chgData name="אלכס גורבצ'וב" userId="8459a7c7-b354-45d8-a56f-77640536e27f" providerId="ADAL" clId="{6EF3DCED-9431-4867-A0EE-4DDCE05EBC61}" dt="2022-08-18T11:56:11.822" v="0" actId="47"/>
        <pc:sldMkLst>
          <pc:docMk/>
          <pc:sldMk cId="244011095" sldId="480"/>
        </pc:sldMkLst>
      </pc:sldChg>
      <pc:sldChg chg="del">
        <pc:chgData name="אלכס גורבצ'וב" userId="8459a7c7-b354-45d8-a56f-77640536e27f" providerId="ADAL" clId="{6EF3DCED-9431-4867-A0EE-4DDCE05EBC61}" dt="2022-08-18T11:56:11.822" v="0" actId="47"/>
        <pc:sldMkLst>
          <pc:docMk/>
          <pc:sldMk cId="1440053707" sldId="481"/>
        </pc:sldMkLst>
      </pc:sldChg>
      <pc:sldChg chg="del">
        <pc:chgData name="אלכס גורבצ'וב" userId="8459a7c7-b354-45d8-a56f-77640536e27f" providerId="ADAL" clId="{6EF3DCED-9431-4867-A0EE-4DDCE05EBC61}" dt="2022-08-18T11:56:11.822" v="0" actId="47"/>
        <pc:sldMkLst>
          <pc:docMk/>
          <pc:sldMk cId="2086373260" sldId="482"/>
        </pc:sldMkLst>
      </pc:sldChg>
      <pc:sldChg chg="del">
        <pc:chgData name="אלכס גורבצ'וב" userId="8459a7c7-b354-45d8-a56f-77640536e27f" providerId="ADAL" clId="{6EF3DCED-9431-4867-A0EE-4DDCE05EBC61}" dt="2022-08-18T11:56:11.822" v="0" actId="47"/>
        <pc:sldMkLst>
          <pc:docMk/>
          <pc:sldMk cId="2850077170" sldId="483"/>
        </pc:sldMkLst>
      </pc:sldChg>
      <pc:sldChg chg="del">
        <pc:chgData name="אלכס גורבצ'וב" userId="8459a7c7-b354-45d8-a56f-77640536e27f" providerId="ADAL" clId="{6EF3DCED-9431-4867-A0EE-4DDCE05EBC61}" dt="2022-08-18T11:56:11.822" v="0" actId="47"/>
        <pc:sldMkLst>
          <pc:docMk/>
          <pc:sldMk cId="3379590415" sldId="484"/>
        </pc:sldMkLst>
      </pc:sldChg>
      <pc:sldChg chg="del">
        <pc:chgData name="אלכס גורבצ'וב" userId="8459a7c7-b354-45d8-a56f-77640536e27f" providerId="ADAL" clId="{6EF3DCED-9431-4867-A0EE-4DDCE05EBC61}" dt="2022-08-18T11:56:11.822" v="0" actId="47"/>
        <pc:sldMkLst>
          <pc:docMk/>
          <pc:sldMk cId="3418552883" sldId="485"/>
        </pc:sldMkLst>
      </pc:sldChg>
      <pc:sldChg chg="del">
        <pc:chgData name="אלכס גורבצ'וב" userId="8459a7c7-b354-45d8-a56f-77640536e27f" providerId="ADAL" clId="{6EF3DCED-9431-4867-A0EE-4DDCE05EBC61}" dt="2022-08-18T11:56:11.822" v="0" actId="47"/>
        <pc:sldMkLst>
          <pc:docMk/>
          <pc:sldMk cId="1720590954" sldId="486"/>
        </pc:sldMkLst>
      </pc:sldChg>
      <pc:sldChg chg="del">
        <pc:chgData name="אלכס גורבצ'וב" userId="8459a7c7-b354-45d8-a56f-77640536e27f" providerId="ADAL" clId="{6EF3DCED-9431-4867-A0EE-4DDCE05EBC61}" dt="2022-08-18T11:56:11.822" v="0" actId="47"/>
        <pc:sldMkLst>
          <pc:docMk/>
          <pc:sldMk cId="2397088973" sldId="487"/>
        </pc:sldMkLst>
      </pc:sldChg>
      <pc:sldChg chg="del">
        <pc:chgData name="אלכס גורבצ'וב" userId="8459a7c7-b354-45d8-a56f-77640536e27f" providerId="ADAL" clId="{6EF3DCED-9431-4867-A0EE-4DDCE05EBC61}" dt="2022-08-18T11:56:11.822" v="0" actId="47"/>
        <pc:sldMkLst>
          <pc:docMk/>
          <pc:sldMk cId="1495759458" sldId="488"/>
        </pc:sldMkLst>
      </pc:sldChg>
      <pc:sldChg chg="del">
        <pc:chgData name="אלכס גורבצ'וב" userId="8459a7c7-b354-45d8-a56f-77640536e27f" providerId="ADAL" clId="{6EF3DCED-9431-4867-A0EE-4DDCE05EBC61}" dt="2022-08-18T11:56:11.822" v="0" actId="47"/>
        <pc:sldMkLst>
          <pc:docMk/>
          <pc:sldMk cId="2515285225" sldId="489"/>
        </pc:sldMkLst>
      </pc:sldChg>
      <pc:sldChg chg="del">
        <pc:chgData name="אלכס גורבצ'וב" userId="8459a7c7-b354-45d8-a56f-77640536e27f" providerId="ADAL" clId="{6EF3DCED-9431-4867-A0EE-4DDCE05EBC61}" dt="2022-08-18T11:56:11.822" v="0" actId="47"/>
        <pc:sldMkLst>
          <pc:docMk/>
          <pc:sldMk cId="24659998" sldId="490"/>
        </pc:sldMkLst>
      </pc:sldChg>
      <pc:sldChg chg="del">
        <pc:chgData name="אלכס גורבצ'וב" userId="8459a7c7-b354-45d8-a56f-77640536e27f" providerId="ADAL" clId="{6EF3DCED-9431-4867-A0EE-4DDCE05EBC61}" dt="2022-08-18T11:56:11.822" v="0" actId="47"/>
        <pc:sldMkLst>
          <pc:docMk/>
          <pc:sldMk cId="2037535686" sldId="491"/>
        </pc:sldMkLst>
      </pc:sldChg>
      <pc:sldChg chg="del">
        <pc:chgData name="אלכס גורבצ'וב" userId="8459a7c7-b354-45d8-a56f-77640536e27f" providerId="ADAL" clId="{6EF3DCED-9431-4867-A0EE-4DDCE05EBC61}" dt="2022-08-18T11:56:11.822" v="0" actId="47"/>
        <pc:sldMkLst>
          <pc:docMk/>
          <pc:sldMk cId="3149665878" sldId="49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11/20/2022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11/20/2022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הערכת בסיס הבדיקות ופריטי הבדיקה נעשים במטרה לזהות טעויות שונות כדי למנוע כשלים. סוגי הטעויות שניתן יהיה לזהות בשלב זה הינם: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עמימות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השמטות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עקביות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דיוקים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סתירות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הצהרות מיותרות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תכונות שיש לבדוק</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קבוצות של תכונות שיש לבדוק</a:t>
            </a:r>
          </a:p>
        </p:txBody>
      </p:sp>
    </p:spTree>
    <p:extLst>
      <p:ext uri="{BB962C8B-B14F-4D97-AF65-F5344CB8AC3E}">
        <p14:creationId xmlns:p14="http://schemas.microsoft.com/office/powerpoint/2010/main" val="175752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3 - ניתוח הבדיקות</a:t>
            </a:r>
            <a:endParaRPr lang="en-US" sz="12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יישום הטכניקות השונות (קופסה, שחורה, קופסה לבנה וטכניקות בדיקה מבוססות ניסיון) יכולות להיות יעילות בשלב הניתוח וזאת על מנת להפחית את הסיכוי לפערי ביצוע בפועל.</a:t>
            </a:r>
          </a:p>
          <a:p>
            <a:pPr algn="r" rtl="1">
              <a:lnSpc>
                <a:spcPct val="170000"/>
              </a:lnSpc>
            </a:pPr>
            <a:r>
              <a:rPr lang="he-IL" sz="1200" dirty="0">
                <a:latin typeface="Arial" panose="020B0604020202020204" pitchFamily="34" charset="0"/>
                <a:cs typeface="Arial" panose="020B0604020202020204" pitchFamily="34" charset="0"/>
              </a:rPr>
              <a:t>במקרים מסוימים, שלב הניתוח מייצר תנאי בדיקה אשר ישמשו כמטרות בדיקה ב"אמנת הבדיקה". אמנת הבדיקה הם משימות עבודה אופייניות בכמה סוגים של בדיקות המבוססות ניסיון כאשר אלה מטרות הבדיקה הם מאפשרים יצירת דרישות וכיסוי וניתנים למדידה.</a:t>
            </a:r>
          </a:p>
          <a:p>
            <a:pPr algn="r" rtl="1">
              <a:lnSpc>
                <a:spcPct val="170000"/>
              </a:lnSpc>
            </a:pPr>
            <a:r>
              <a:rPr lang="he-IL" sz="1200" dirty="0">
                <a:latin typeface="Arial" panose="020B0604020202020204" pitchFamily="34" charset="0"/>
                <a:cs typeface="Arial" panose="020B0604020202020204" pitchFamily="34" charset="0"/>
              </a:rPr>
              <a:t>זיהוי הפגמים במהלך שלב הניתוח הוא יתרון חשוב, בייחוד כאשר אין תהליך סקירה בארגון. ניתוח בשלב מוקדם מאפשר יצירת עקביות לבדיקות, שלימות ואימות לכך שהדרישות הוגדרו במדויק.</a:t>
            </a:r>
          </a:p>
          <a:p>
            <a:pPr algn="r" rtl="1">
              <a:lnSpc>
                <a:spcPct val="170000"/>
              </a:lnSpc>
            </a:pPr>
            <a:r>
              <a:rPr lang="he-IL" sz="1200" dirty="0">
                <a:latin typeface="Arial" panose="020B0604020202020204" pitchFamily="34" charset="0"/>
                <a:cs typeface="Arial" panose="020B0604020202020204" pitchFamily="34" charset="0"/>
              </a:rPr>
              <a:t>פעילות זו משפרת את איכות המוצר ומקטינה את הוצאות החברה העתידיות שכן טיפול בתקלה בשלבים מתקדמים מייקר את עלותה משמעותית.</a:t>
            </a:r>
          </a:p>
        </p:txBody>
      </p:sp>
    </p:spTree>
    <p:extLst>
      <p:ext uri="{BB962C8B-B14F-4D97-AF65-F5344CB8AC3E}">
        <p14:creationId xmlns:p14="http://schemas.microsoft.com/office/powerpoint/2010/main" val="227983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הבדיקות</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לבצע בדיקות באופן יעיל התהליך חייב להיות מתוכנן. מרגע שהבדיקות תוכננו עדיין חשוב להיצמד לתוכנית המקורית. המלכודת המשותפת השכיחה בקרב מבצעי הבדיקות היא יצירת תכנון טוב ללא מעקב צמוד. כבר הובהר כי אין זה אפשרי לבצע את כלל מבדקי המערכת אך עם תכנון זהיר וטוב אשר כולל את הבדיקות שנבחרו תוך חשיבה מושכלת, אנו עשויים לייעל את הבדיקות ולהגיש מוצר ברמת איכות גבוהה.</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תהליך הבדיקות מושפע מגורמים רבים הקובעים את פעילויות הבדיקות שיתבצעו בתהליך הבדיקות וכיצד הן ייושמו מסמך אסטרטגיית הבדיקות כולל את: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האופן בו מיושם תהליך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הפעילויות המתבצעות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לבצע את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9314" y="2783120"/>
            <a:ext cx="3764424" cy="26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הגורמים החיצוניים בעלי ההשפעה הישירה על הצלחתו, איכותו ומורכבותו של הפרויקט הינם: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מודל הפיתוח</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רמות וסוגי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סיכוני המוצר והפרויקט</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צד עסקי</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אילוצים תפעוליים (לוז, תקציבים ומשאבים, מורכבות, דרישות חוזים וחקיקות)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מדיניות ונהלי ארגון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תקנים חיצוניים ופנימיים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09008" y="3014039"/>
            <a:ext cx="4245035" cy="221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99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בסיס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המסמכים מהם ניתן להבין מהן הדרישות של הרכיב או המערכת - מסמכי אפיון עליהם מבוססים מקרי הבדיקה (</a:t>
            </a:r>
            <a:r>
              <a:rPr lang="en-US" dirty="0">
                <a:latin typeface="Arial" panose="020B0604020202020204" pitchFamily="34" charset="0"/>
                <a:cs typeface="Arial" panose="020B0604020202020204" pitchFamily="34" charset="0"/>
              </a:rPr>
              <a:t>user stories</a:t>
            </a:r>
            <a:r>
              <a:rPr lang="he-IL" dirty="0">
                <a:latin typeface="Arial" panose="020B0604020202020204" pitchFamily="34" charset="0"/>
                <a:cs typeface="Arial" panose="020B0604020202020204" pitchFamily="34" charset="0"/>
              </a:rPr>
              <a:t>), מסמכי דרישות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חשוב שבסיס הבדיקות יכלול קריטריונים מדידים - מדידת הכיסוי לבסיס הבדיקות עשויה להתבצע באמצעות מדדי </a:t>
            </a:r>
            <a:r>
              <a:rPr lang="en-US" dirty="0">
                <a:latin typeface="Arial" panose="020B0604020202020204" pitchFamily="34" charset="0"/>
                <a:cs typeface="Arial" panose="020B0604020202020204" pitchFamily="34" charset="0"/>
              </a:rPr>
              <a:t>KPI</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Key Performance</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Indicators</a:t>
            </a:r>
            <a:r>
              <a:rPr lang="he-IL" dirty="0">
                <a:latin typeface="Arial" panose="020B0604020202020204" pitchFamily="34" charset="0"/>
                <a:cs typeface="Arial" panose="020B0604020202020204" pitchFamily="34" charset="0"/>
              </a:rPr>
              <a:t>) - מדד מהווה אינדיקטור לביצועים כמו: אפקטיביות/יעילות והוא משמש להנחיית פיתוח מתקדם ולבקרתו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0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תהליך הבדיקות</a:t>
            </a:r>
            <a:endParaRPr lang="ru-RU" sz="26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דוגמה למדדים להערכת פרויקט פיתוח: מדדים לעמידה ביעדים פונקציונליים:</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הדרישות שיש להן אפיון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האפיונים שפותחו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מתוך האפיונים שפותחו מהו אחוז האפיונים שנבדקו</a:t>
            </a:r>
          </a:p>
          <a:p>
            <a:pPr algn="r" rtl="1">
              <a:lnSpc>
                <a:spcPct val="120000"/>
              </a:lnSpc>
            </a:pPr>
            <a:r>
              <a:rPr lang="he-IL" b="1" dirty="0">
                <a:latin typeface="Arial" panose="020B0604020202020204" pitchFamily="34" charset="0"/>
                <a:cs typeface="Arial" panose="020B0604020202020204" pitchFamily="34" charset="0"/>
              </a:rPr>
              <a:t>דוגמה למדדי פרויקט בדיקות תוכנה:</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הדרישות אל מול מקרי הבדיקה (כמות מכוסות וכאלו שלא - דרישה אל מול מסמך)</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מקרי הבדיקה מול ההרצות (ההרצות בפועל)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קצב ההתקדמות בבדיקות (קצב ההתקדמות ברמת התכנון מול הביצוע, רגרסיות ברמת התיעוד ועוד)</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דיווחי תקלות: קצב דיווח התקלות/סטטוס/רמת חומרה/כמות קיימת ביחס לצפי התקלות</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כמות תקלות אל מול כמות התסריטים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דרישות ותסריטים (כיסוי ביצוע תסריטים וכמות התקלות) </a:t>
            </a:r>
          </a:p>
          <a:p>
            <a:pPr algn="r" rtl="1">
              <a:lnSpc>
                <a:spcPct val="150000"/>
              </a:lnSpc>
            </a:pPr>
            <a:r>
              <a:rPr lang="he-IL" b="1" dirty="0">
                <a:latin typeface="Arial" panose="020B0604020202020204" pitchFamily="34" charset="0"/>
                <a:cs typeface="Arial" panose="020B0604020202020204" pitchFamily="34" charset="0"/>
              </a:rPr>
              <a:t>שימוש במדדים מאפשר השגת מטרה כמו: שיפור מתמיד באיכות המוצר ואפקטיביות ויעילות תהליך הפיתוח ואחזקת התוכנה. מתן אפשרות לאמידת עלויות טובה יותר בתחילת הפרויקט ועוד</a:t>
            </a:r>
            <a:r>
              <a:rPr lang="he-IL" dirty="0">
                <a:latin typeface="Arial" panose="020B0604020202020204" pitchFamily="34" charset="0"/>
                <a:cs typeface="Arial" panose="020B0604020202020204" pitchFamily="34" charset="0"/>
              </a:rPr>
              <a:t>.</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0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תכנון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ניטור ובקרה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ניתוח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עיצוב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יישום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הרצת (ביצוע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סיום וסגירת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4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1C5F984-4278-910F-2B85-1CFFC5AD02CC}"/>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300" b="1" dirty="0">
                <a:latin typeface="Arial" panose="020B0604020202020204" pitchFamily="34" charset="0"/>
                <a:cs typeface="Arial" panose="020B0604020202020204" pitchFamily="34" charset="0"/>
              </a:rPr>
              <a:t>שלב 1 - תכנון הבדיקות</a:t>
            </a:r>
            <a:endParaRPr lang="en-US" sz="1300" b="1" dirty="0">
              <a:latin typeface="Arial" panose="020B0604020202020204" pitchFamily="34" charset="0"/>
              <a:cs typeface="Arial" panose="020B0604020202020204" pitchFamily="34" charset="0"/>
            </a:endParaRPr>
          </a:p>
          <a:p>
            <a:pPr algn="r" rtl="1">
              <a:lnSpc>
                <a:spcPct val="120000"/>
              </a:lnSpc>
            </a:pPr>
            <a:r>
              <a:rPr lang="he-IL" sz="900" dirty="0">
                <a:latin typeface="Arial" panose="020B0604020202020204" pitchFamily="34" charset="0"/>
                <a:cs typeface="Arial" panose="020B0604020202020204" pitchFamily="34" charset="0"/>
              </a:rPr>
              <a:t>בתכנון הבדיקות מעורבות ההחלטות הבאות: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מהם הרכיבים שייבדקו?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מדוע קיים הצורך בבדיקתם?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איך תתבצע הבדיקה? </a:t>
            </a:r>
          </a:p>
          <a:p>
            <a:pPr algn="r" rtl="1">
              <a:lnSpc>
                <a:spcPct val="120000"/>
              </a:lnSpc>
            </a:pPr>
            <a:r>
              <a:rPr lang="he-IL" sz="900" b="1" dirty="0">
                <a:latin typeface="Arial" panose="020B0604020202020204" pitchFamily="34" charset="0"/>
                <a:cs typeface="Arial" panose="020B0604020202020204" pitchFamily="34" charset="0"/>
              </a:rPr>
              <a:t>כמו כן, קיימת חשיבות רבה להגדרת הרכיבים עליהם לא תתבצע בדיקה.</a:t>
            </a:r>
          </a:p>
          <a:p>
            <a:pPr algn="r" rtl="1">
              <a:lnSpc>
                <a:spcPct val="120000"/>
              </a:lnSpc>
            </a:pPr>
            <a:r>
              <a:rPr lang="he-IL" sz="900" dirty="0">
                <a:latin typeface="Arial" panose="020B0604020202020204" pitchFamily="34" charset="0"/>
                <a:cs typeface="Arial" panose="020B0604020202020204" pitchFamily="34" charset="0"/>
              </a:rPr>
              <a:t>מספר דוגמאות למרכיבי שלב תכנון הבדיקות: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זיהוי תכולה/היקף הבדיקות, הגדרת סיכונים ומטרות לבדיקת המוצר</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משאבים (דרישות חמרה ומעורבות אנשים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הגדרת אסטרטגית הבדיקות - הגדרה ברמה גבוהה בנוגע לשלבי הבדיקה המתוכננים להתבצע ולמבדקי אותם הרכיבים בארגון</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שיטות וטכניקות בדיקה, מה ייבדק ומה לא, כיצד ייכתבו תרחישי הבדיקה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הבטחת מדיניות ומסלול עבודה. חלק מן הארגונים מייצרים "מדיניות בדיקות". מסמך זה יתאר את העקרונות, הגישה ואת המטרות המרכזיות של הארגון במהלך הבדיקות. הנ"ל עשוי להיות שימושי ברמה גבוהה כמדריך לבודק מאספקט "איך לבצע את משימותיו בהתאם לאסטרטגיית החברה.</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קביעת לוז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תנאי הסף לסיום הבדיקות</a:t>
            </a:r>
          </a:p>
        </p:txBody>
      </p:sp>
      <p:pic>
        <p:nvPicPr>
          <p:cNvPr id="5" name="Graphic 4" descr="Back with solid fill">
            <a:extLst>
              <a:ext uri="{FF2B5EF4-FFF2-40B4-BE49-F238E27FC236}">
                <a16:creationId xmlns:a16="http://schemas.microsoft.com/office/drawing/2014/main" id="{75B29E4A-5BD3-64C8-C8D7-1267C17E24D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19957" y="2769757"/>
            <a:ext cx="914400" cy="914400"/>
          </a:xfrm>
          <a:prstGeom prst="rect">
            <a:avLst/>
          </a:prstGeom>
        </p:spPr>
      </p:pic>
    </p:spTree>
    <p:extLst>
      <p:ext uri="{BB962C8B-B14F-4D97-AF65-F5344CB8AC3E}">
        <p14:creationId xmlns:p14="http://schemas.microsoft.com/office/powerpoint/2010/main" val="3599765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2500" b="1" dirty="0">
                <a:latin typeface="Arial" panose="020B0604020202020204" pitchFamily="34" charset="0"/>
                <a:cs typeface="Arial" panose="020B0604020202020204" pitchFamily="34" charset="0"/>
              </a:rPr>
              <a:t>שלב </a:t>
            </a:r>
            <a:r>
              <a:rPr lang="en-US" sz="2500" b="1" dirty="0">
                <a:latin typeface="Arial" panose="020B0604020202020204" pitchFamily="34" charset="0"/>
                <a:cs typeface="Arial" panose="020B0604020202020204" pitchFamily="34" charset="0"/>
              </a:rPr>
              <a:t>2</a:t>
            </a:r>
            <a:r>
              <a:rPr lang="he-IL" sz="2500" b="1" dirty="0">
                <a:latin typeface="Arial" panose="020B0604020202020204" pitchFamily="34" charset="0"/>
                <a:cs typeface="Arial" panose="020B0604020202020204" pitchFamily="34" charset="0"/>
              </a:rPr>
              <a:t> - מעקב ובקרה לתהליך הבדיקות</a:t>
            </a:r>
            <a:endParaRPr lang="en-US" sz="2500" b="1" dirty="0">
              <a:latin typeface="Arial" panose="020B0604020202020204" pitchFamily="34" charset="0"/>
              <a:cs typeface="Arial" panose="020B0604020202020204" pitchFamily="34" charset="0"/>
            </a:endParaRPr>
          </a:p>
          <a:p>
            <a:pPr algn="r" rtl="1">
              <a:lnSpc>
                <a:spcPct val="170000"/>
              </a:lnSpc>
            </a:pPr>
            <a:r>
              <a:rPr lang="he-IL" sz="1700" dirty="0">
                <a:latin typeface="Arial" panose="020B0604020202020204" pitchFamily="34" charset="0"/>
                <a:cs typeface="Arial" panose="020B0604020202020204" pitchFamily="34" charset="0"/>
              </a:rPr>
              <a:t>על מנת להשיג את מטרות הבדיקה, חשוב מאוד שיהיה תכנון טוב ומעקב צמוד שיבטיח שאין פערים בין התוכנית המקורית לבין המתרחש בפועל.</a:t>
            </a:r>
          </a:p>
          <a:p>
            <a:pPr algn="r" rtl="1">
              <a:lnSpc>
                <a:spcPct val="170000"/>
              </a:lnSpc>
            </a:pPr>
            <a:r>
              <a:rPr lang="he-IL" sz="1700" dirty="0">
                <a:latin typeface="Arial" panose="020B0604020202020204" pitchFamily="34" charset="0"/>
                <a:cs typeface="Arial" panose="020B0604020202020204" pitchFamily="34" charset="0"/>
              </a:rPr>
              <a:t>תהליך המעקב כרוך בהשוואה מתמדת של התקדמות בפועל אל מול תכנית הבדיקות באמצעות כל מדדי הבדיקה שהוגדרו מראש בתוכנית הבדיקות. בקרת הבדיקה כרוכה בפעולות הנדרשות בכדי לעמוד ביעדי תכנית הבדיקה (אשר עשויים להתעדכן לאורך זמן).</a:t>
            </a:r>
          </a:p>
          <a:p>
            <a:pPr algn="r" rtl="1">
              <a:lnSpc>
                <a:spcPct val="170000"/>
              </a:lnSpc>
            </a:pPr>
            <a:r>
              <a:rPr lang="he-IL" sz="1700" dirty="0">
                <a:latin typeface="Arial" panose="020B0604020202020204" pitchFamily="34" charset="0"/>
                <a:cs typeface="Arial" panose="020B0604020202020204" pitchFamily="34" charset="0"/>
              </a:rPr>
              <a:t>לדוגמה, הערכה של קריטריונים ליציאה לביצוע בדיקה כחלק מרמת בדיקה נתונה עשויה לכלול:</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בתכנון לו"ז נקבע כי הבדיקות יסתיימו תוך שלושה חודשים.</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לאחר שלושה חודשים מעריכים את רמת האיכות של המערכת בהתבסס על תוצאות הבדיקות שנעשו עד כה.</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קובעים אם נדרשות בדיקות נוספות: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הבדיקות השיגו את הרמה הנדרשת בהתאם למה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שנקבע בתוכנית?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סיכונים חדשים, או כאלה שלא הוגדרו בתוכנית?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לבצע בדיקות נוספות על מה שנקבע?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קיימות תקלות משביתות שיכולות לגרום לעיכובים? </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מדווחים את התוצאות לבעלי העניין: באמצעות דוחות התקדמות - מדווחים על מידע שיכול לתמוך בהחלטה האם ניתן להפסיק את הבדיקות</a:t>
            </a:r>
          </a:p>
        </p:txBody>
      </p:sp>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5984" y="3208654"/>
            <a:ext cx="914400" cy="914400"/>
          </a:xfrm>
          <a:prstGeom prst="rect">
            <a:avLst/>
          </a:prstGeom>
        </p:spPr>
      </p:pic>
    </p:spTree>
    <p:extLst>
      <p:ext uri="{BB962C8B-B14F-4D97-AF65-F5344CB8AC3E}">
        <p14:creationId xmlns:p14="http://schemas.microsoft.com/office/powerpoint/2010/main" val="225986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במסגרת שלב זה, מטרות הבדיקה מתורגמות לתנאי/מצבי בדיקה ולמקרי בדיקה. מטרות הבדיקה עשויות להתקבל ממספר מקורות שונים, אך לרוב מטרות הבדיקה הם למעשה דרישות המערכת. מרגע שהדרישות הובהרו והובנו, ניתן לגזור מתוכן בדיקות ומקרי בדיקה.</a:t>
            </a:r>
          </a:p>
          <a:p>
            <a:pPr algn="r" rtl="1">
              <a:lnSpc>
                <a:spcPct val="170000"/>
              </a:lnSpc>
            </a:pPr>
            <a:r>
              <a:rPr lang="he-IL" sz="1200" dirty="0">
                <a:latin typeface="Arial" panose="020B0604020202020204" pitchFamily="34" charset="0"/>
                <a:cs typeface="Arial" panose="020B0604020202020204" pitchFamily="34" charset="0"/>
              </a:rPr>
              <a:t>ניתוח בסיס הבדיקות עשוי להיות: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עסקיות , דרישות פונקציונליות, דרישות מערכת, סיפורי משתמש, מקרי שימוש, מפרטי רכיב פונקציונלי, מפרטי רכיב לא פונקציונלי ומפרטי התנהגות המערכת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מידע עיצוב ויישום כגון: דיאגרמות של ארכיטקטורת המערכת או התוכנה או המסמכים, מפרטי עיצוב, תרשימי שיחות, דיאגרמות (לדוגמה, דיאגרמות </a:t>
            </a:r>
            <a:r>
              <a:rPr lang="en-US" sz="1200" dirty="0">
                <a:latin typeface="Arial" panose="020B0604020202020204" pitchFamily="34" charset="0"/>
                <a:cs typeface="Arial" panose="020B0604020202020204" pitchFamily="34" charset="0"/>
              </a:rPr>
              <a:t>UML</a:t>
            </a:r>
            <a:r>
              <a:rPr lang="he-IL" sz="1200" dirty="0">
                <a:latin typeface="Arial" panose="020B0604020202020204" pitchFamily="34" charset="0"/>
                <a:cs typeface="Arial" panose="020B0604020202020204" pitchFamily="34" charset="0"/>
              </a:rPr>
              <a:t> או יחסי גומלין של ישות), מפרטי ממשקים ומפרטי מבנה רכיבים או מערכות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היישום (הרכיב או המערכת עצמה) כולל: קוד, בסיסי הנתונים, מטא-דאטה, ממשקים</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 פונקציונליים, סיכונים לא פונקציונליים, סיכונים במבנה הרכיב סיכוני מערכת, החשיבות ללקוח, קריטיות הסיכון וההסתברות</a:t>
            </a:r>
          </a:p>
        </p:txBody>
      </p:sp>
    </p:spTree>
    <p:extLst>
      <p:ext uri="{BB962C8B-B14F-4D97-AF65-F5344CB8AC3E}">
        <p14:creationId xmlns:p14="http://schemas.microsoft.com/office/powerpoint/2010/main" val="53419548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3020</TotalTime>
  <Words>1068</Words>
  <Application>Microsoft Office PowerPoint</Application>
  <PresentationFormat>Widescreen</PresentationFormat>
  <Paragraphs>106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Alex Gorbachov</cp:lastModifiedBy>
  <cp:revision>17</cp:revision>
  <dcterms:created xsi:type="dcterms:W3CDTF">2022-03-07T11:44:47Z</dcterms:created>
  <dcterms:modified xsi:type="dcterms:W3CDTF">2022-11-20T12:36:46Z</dcterms:modified>
</cp:coreProperties>
</file>